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EBF8-9A74-4B14-9634-27732C229364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4E2DC-F02C-4621-8E97-105FF3439E3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632" y="980728"/>
            <a:ext cx="93856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886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A </a:t>
            </a:r>
            <a:r>
              <a:rPr lang="pt-BR" dirty="0" err="1"/>
              <a:t>EDUCAFRO</a:t>
            </a:r>
            <a:r>
              <a:rPr lang="pt-BR" dirty="0"/>
              <a:t> informa:</a:t>
            </a:r>
          </a:p>
          <a:p>
            <a:r>
              <a:rPr lang="pt-BR" dirty="0"/>
              <a:t>Pessoal,Mais uma boa notícia:Através de uma pessoa amiga, ex voluntária da </a:t>
            </a:r>
            <a:r>
              <a:rPr lang="pt-BR" dirty="0" err="1"/>
              <a:t>EDUCAFRO</a:t>
            </a:r>
            <a:r>
              <a:rPr lang="pt-BR" dirty="0"/>
              <a:t>, conseguimos que os médicos sem fronteiras venham ajudar os Franciscanos, através do </a:t>
            </a:r>
            <a:r>
              <a:rPr lang="pt-BR" dirty="0" err="1"/>
              <a:t>SEFRAS</a:t>
            </a:r>
            <a:r>
              <a:rPr lang="pt-BR" dirty="0"/>
              <a:t>, atendendo a população de rua com testes e exames contra o corona vírus. Será feito o teste antes deles receberem os lanches.Os que tiverem febre serão levados, imediatamente, para um hospital provisório para moradores de rua, em montagem, no Glicério.  O atendimento será aqui em frente ao Convento São Francisco, Largo de São Francisco, numero 133, das 7 às 19 horas, São Paulo,  Brasil. Viva São Francisco!Frei David Santos </a:t>
            </a:r>
            <a:r>
              <a:rPr lang="pt-BR" dirty="0" err="1"/>
              <a:t>OFM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80112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Quadro anterior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46" t="19166" r="45195" b="18195"/>
          <a:stretch>
            <a:fillRect/>
          </a:stretch>
        </p:blipFill>
        <p:spPr bwMode="auto">
          <a:xfrm>
            <a:off x="0" y="0"/>
            <a:ext cx="4464496" cy="56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21628" b="26398"/>
          <a:stretch>
            <a:fillRect/>
          </a:stretch>
        </p:blipFill>
        <p:spPr bwMode="auto">
          <a:xfrm>
            <a:off x="4293954" y="2204864"/>
            <a:ext cx="4471750" cy="4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489"/>
            <a:ext cx="401673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43408"/>
            <a:ext cx="8514184" cy="851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7693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Movimento #Família Apoia Família  é uma plataforma aberta que convoca as famílias brasileiras a doarem e se cuidarem nesse momento. Conectamos diretamente as ONGS que precisam de apoio para viabilizar cestas básicas para famílias desamparadas e doadores que possam ajudar. O link é www.benfeitoria.com/familiasNossa intenção é que todos consigam visualizar quem está precisando de apoio e quem já conseguiu bater sua meta, em todo Brasil. Com isso, a plataforma é ferramenta para uma doação mais estratégica, articulada. ONGs também podem saber do trabalho uma das outras e se ajudar. Um ponto de encontro. Uma campanha </a:t>
            </a:r>
            <a:r>
              <a:rPr lang="pt-BR" dirty="0" err="1"/>
              <a:t>mobilizadora</a:t>
            </a:r>
            <a:r>
              <a:rPr lang="pt-BR" dirty="0"/>
              <a:t>. Um painel para acompanharmos a evolução dessa linda rede de solidariedade que está se formando no país.Essa iniciativa nasceu articulada por institutos e fundações filantrópicas, lideranças comunitárias e ONGs de base comunitária que se sensibilizaram por esta causa. Logo na sua primeira semana, já arrecadou mais de R$ 3 milhões destinados para diversas ações na ponta, beneficiando mais de 3 mil famílias. Esperamos que ela mobilize doações de muitas famílias pelo país afora, chegando nas ONGs e nas outras famílias que mais precisam de amparo nesse momento.Os parceiros apoiadores do Movimento # Família Apoia Família são institutos, fundações e empresas que estão ajudando a divulgar a iniciativa, convidando ONGs e doadores, e também fazendo suas doações por meio dessa ferramenta. Agradecemos a cada um deles!Caso queira ser um parceiro do Movimento #</a:t>
            </a:r>
            <a:r>
              <a:rPr lang="pt-BR" dirty="0" err="1"/>
              <a:t>Famila</a:t>
            </a:r>
            <a:r>
              <a:rPr lang="pt-BR" dirty="0"/>
              <a:t> Apoia </a:t>
            </a:r>
            <a:r>
              <a:rPr lang="pt-BR" dirty="0" err="1"/>
              <a:t>Familia</a:t>
            </a:r>
            <a:r>
              <a:rPr lang="pt-BR" dirty="0"/>
              <a:t>, escreva para familiaapoiafamilia@gmail.com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Como </a:t>
            </a:r>
            <a:r>
              <a:rPr lang="pt-BR" dirty="0" err="1"/>
              <a:t>vc</a:t>
            </a:r>
            <a:r>
              <a:rPr lang="pt-BR" dirty="0"/>
              <a:t>. pode ajudar? É muito simples. Você pode fazer uma transferência em qualquer valor para a conta corrente da </a:t>
            </a:r>
            <a:r>
              <a:rPr lang="pt-BR" dirty="0" err="1"/>
              <a:t>APM</a:t>
            </a:r>
            <a:r>
              <a:rPr lang="pt-BR" dirty="0"/>
              <a:t> do Colégio Santo Américo. Toda a renda arrecadada nesta ação será revertida para a compra desses produtos. Por favor, não esqueça de nos centavos da sua doação identificar o depósito com 0,19. Se você quiser doar R$100,00, </a:t>
            </a:r>
            <a:r>
              <a:rPr lang="pt-BR" dirty="0" err="1"/>
              <a:t>vc</a:t>
            </a:r>
            <a:r>
              <a:rPr lang="pt-BR" dirty="0"/>
              <a:t>. deposita R$100,19. Com isso, podemos separar os depósitos feitos para essa ação.          Os dados para depósito são os seguintes:          Associação de Pais e Mestres do Colégio Santo Américo          </a:t>
            </a:r>
          </a:p>
          <a:p>
            <a:endParaRPr lang="pt-BR" dirty="0"/>
          </a:p>
          <a:p>
            <a:r>
              <a:rPr lang="pt-BR" dirty="0"/>
              <a:t>Banco Itaú, Agência 0445, Conta 42019-3, CNPJ 44.413.698/0001-42.          </a:t>
            </a:r>
          </a:p>
          <a:p>
            <a:r>
              <a:rPr lang="pt-BR" dirty="0"/>
              <a:t>Se possível, encaminhe uma cópia do comprovante para apm@csasp.g12.br. Isso também nos ajuda a controlar e identificar os depósitos.          Muito obrigada pela sua participação!</a:t>
            </a:r>
          </a:p>
        </p:txBody>
      </p:sp>
      <p:sp>
        <p:nvSpPr>
          <p:cNvPr id="3" name="Retângulo 2"/>
          <p:cNvSpPr/>
          <p:nvPr/>
        </p:nvSpPr>
        <p:spPr>
          <a:xfrm>
            <a:off x="471601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Cada cesta custa R$85,00. Mas a doação de qualquer valor é bem vinda. Assim juntamos nossos esforços!</a:t>
            </a:r>
          </a:p>
        </p:txBody>
      </p:sp>
      <p:sp>
        <p:nvSpPr>
          <p:cNvPr id="4" name="Retângulo 3"/>
          <p:cNvSpPr/>
          <p:nvPr/>
        </p:nvSpPr>
        <p:spPr>
          <a:xfrm>
            <a:off x="4860032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Banco do Brasil</a:t>
            </a:r>
          </a:p>
          <a:p>
            <a:r>
              <a:rPr lang="pt-BR" b="1" dirty="0" err="1"/>
              <a:t>Ag</a:t>
            </a:r>
            <a:r>
              <a:rPr lang="pt-BR" b="1" dirty="0"/>
              <a:t>. 5988-9CC 1096-0CNPJ 53.820.619/0001-09</a:t>
            </a:r>
          </a:p>
          <a:p>
            <a:r>
              <a:rPr lang="pt-BR" b="1" dirty="0" err="1"/>
              <a:t>UNIAO</a:t>
            </a:r>
            <a:r>
              <a:rPr lang="pt-BR" b="1" dirty="0"/>
              <a:t> DOS MORADORES E DO COMERCIO DE </a:t>
            </a:r>
            <a:r>
              <a:rPr lang="pt-BR" b="1" dirty="0" err="1"/>
              <a:t>PARAISÓPOLIS</a:t>
            </a:r>
            <a:endParaRPr lang="pt-BR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587</Words>
  <Application>Microsoft Macintosh PowerPoint</Application>
  <PresentationFormat>Apresentação na tela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</dc:creator>
  <cp:lastModifiedBy>Microsoft Office User</cp:lastModifiedBy>
  <cp:revision>3</cp:revision>
  <dcterms:created xsi:type="dcterms:W3CDTF">2020-04-01T19:29:57Z</dcterms:created>
  <dcterms:modified xsi:type="dcterms:W3CDTF">2020-04-02T20:52:04Z</dcterms:modified>
</cp:coreProperties>
</file>